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4073" r:id="rId1"/>
  </p:sldMasterIdLst>
  <p:notesMasterIdLst>
    <p:notesMasterId r:id="rId7"/>
  </p:notesMasterIdLst>
  <p:sldIdLst>
    <p:sldId id="1018" r:id="rId2"/>
    <p:sldId id="1019" r:id="rId3"/>
    <p:sldId id="1020" r:id="rId4"/>
    <p:sldId id="999" r:id="rId5"/>
    <p:sldId id="1000" r:id="rId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66FF"/>
    <a:srgbClr val="9900FF"/>
    <a:srgbClr val="B400B4"/>
    <a:srgbClr val="990099"/>
    <a:srgbClr val="9933FF"/>
    <a:srgbClr val="6600CC"/>
    <a:srgbClr val="CC66FF"/>
    <a:srgbClr val="99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1429" autoAdjust="0"/>
  </p:normalViewPr>
  <p:slideViewPr>
    <p:cSldViewPr>
      <p:cViewPr varScale="1">
        <p:scale>
          <a:sx n="64" d="100"/>
          <a:sy n="64" d="100"/>
        </p:scale>
        <p:origin x="90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4A55D-536D-435C-B086-D99F2FD1EEF2}" type="datetimeFigureOut">
              <a:rPr lang="en-US" altLang="en-US"/>
              <a:pPr>
                <a:defRPr/>
              </a:pPr>
              <a:t>3/31/2019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6DCA8B-D2E8-484E-A927-CA90C26C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FF90A-D1BB-4DFF-ACE9-AD59C958F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ED3C05-1E62-4886-B3B5-50EDF1B29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AE90D0-C08B-4789-937E-71B0C8CD1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82A9D5-E80C-437C-93A3-02A804DD8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5907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57C9B-5763-46CE-B783-3D2E7DA0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2FA009-D279-4B9B-9C64-222DC5911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CC55EE-0773-4A83-8364-9CB03F7C1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B0F99-7746-4352-BC77-8DD4CDB2E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8357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A3D543-6EA4-48AB-954C-99161C70A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052DB1-3A65-4D41-BF28-59956CFD2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621C15-548A-49EF-950A-DF9A96871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6369B0-ACF3-4A96-8562-713AD8D49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4613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474DA-5070-4B4F-A4B7-952ED233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154343-CAB2-47BF-BA28-1D0F2F777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D2F06A-2F39-4734-8F69-84C709F0D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4BE46D-0BF7-48AC-8CA8-0596A3411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7158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BBC63-8069-4925-903E-30D1CC2F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AA6156-C6D6-4C9B-A67B-4FD08FC8C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25469B-08A8-48CB-86D7-37D2936A2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CCA2A5-DE45-4A56-9CD3-5325AA743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2682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D3F4-7B4E-4940-A412-3B81F144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8AA248-5DCE-4EC6-B863-11E6A20EA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969" y="892969"/>
            <a:ext cx="3625453" cy="5072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D07F5E-AFC8-483C-85A9-99416C09D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78" y="892969"/>
            <a:ext cx="3625453" cy="5072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F1277D-FEAF-4F21-9FF2-F6149F5EA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377DA6-666D-4900-9C82-E33BB8880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755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B6E00-9EF6-4676-86DD-BA4E1385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1B5AEE-EC9D-483D-B4AE-8440D00B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39B0F5-975C-4CF7-8C28-B7844E43D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D1651B-B9C6-4CD6-A8F8-327AB6919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4D006-7474-4C13-A2F2-38FB04602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5DB0D0-52CD-413E-913E-28CDD9DD8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F4C99C-FABA-4F7F-A7FC-D22458E8D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232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C8CCB-2F82-43D0-B168-71FE2B48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8990E0-56C0-4A8B-89F2-CC4600D1E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DC874-0E47-45BD-8ABB-4A5160BF9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470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3C20F25-3AE9-409B-9A0C-1ABB8530D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E99763-2C36-4AA4-8039-DC4BD9412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5372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27274-E05F-482A-A918-2DDE84E4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1317E7-DFBB-4008-880D-96AB7F76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60C0AA-CE63-4600-BEE4-DA612F11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8A16D6-A2A9-4C07-910C-7DF9D0624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562921-916F-45C4-BE5D-D127D86C4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160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7899D-65CB-4EA7-A943-ABE97F5E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657D83-895C-45C8-9A97-41CE7ED90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501BDB-4074-4E56-96F1-A9F58E12B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FB68A8-BEEE-4D70-968D-E55BE603C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BA3F1-04B5-429D-9423-3657F5B38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938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53D2B7FE-F65B-4791-8EE9-AA4063288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892969"/>
            <a:ext cx="73580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63E511D-ABD7-43C8-BE25-E6DB3588B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xmlns="" id="{D86BCE2E-A125-4F8E-8485-C2F572FBCC7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66">
                <a:solidFill>
                  <a:schemeClr val="tx1"/>
                </a:solidFill>
                <a:cs typeface="Gill Sans" charset="0"/>
              </a:defRPr>
            </a:lvl1pPr>
          </a:lstStyle>
          <a:p>
            <a:fld id="{79D71F99-BDE4-4417-A7CF-23CCC18A2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2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074" r:id="rId1"/>
    <p:sldLayoutId id="2147514075" r:id="rId2"/>
    <p:sldLayoutId id="2147514076" r:id="rId3"/>
    <p:sldLayoutId id="2147514077" r:id="rId4"/>
    <p:sldLayoutId id="2147514078" r:id="rId5"/>
    <p:sldLayoutId id="2147514079" r:id="rId6"/>
    <p:sldLayoutId id="2147514080" r:id="rId7"/>
    <p:sldLayoutId id="2147514081" r:id="rId8"/>
    <p:sldLayoutId id="2147514082" r:id="rId9"/>
    <p:sldLayoutId id="2147514083" r:id="rId10"/>
    <p:sldLayoutId id="2147514084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Heiti TC Light" charset="0"/>
          <a:sym typeface="Gill Sans" charset="0"/>
        </a:defRPr>
      </a:lvl9pPr>
    </p:titleStyle>
    <p:bodyStyle>
      <a:lvl1pPr marL="589338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6BB7F09B-EB23-45B3-ACC0-CB1303C9E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69" y="168549"/>
            <a:ext cx="7358063" cy="1733475"/>
          </a:xfrm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FE802956-9AF9-4321-BDDC-5ADC8356B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969" y="1902024"/>
            <a:ext cx="7358063" cy="4106540"/>
          </a:xfrm>
          <a:ln/>
        </p:spPr>
        <p:txBody>
          <a:bodyPr/>
          <a:lstStyle/>
          <a:p>
            <a:pPr marL="625056">
              <a:spcBef>
                <a:spcPct val="0"/>
              </a:spcBef>
            </a:pPr>
            <a:endParaRPr lang="en-US" alt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F174F0F8-43C8-4F6F-BBB3-C0FE07666C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912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xmlns="" id="{AC9B1494-59E5-4FCB-BC09-FEE9793AB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69" y="168549"/>
            <a:ext cx="7358063" cy="1733475"/>
          </a:xfrm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F3E1FB25-5FAE-4159-8713-F35918716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969" y="1902024"/>
            <a:ext cx="7358063" cy="4106540"/>
          </a:xfrm>
          <a:ln/>
        </p:spPr>
        <p:txBody>
          <a:bodyPr/>
          <a:lstStyle/>
          <a:p>
            <a:pPr marL="625056">
              <a:spcBef>
                <a:spcPct val="0"/>
              </a:spcBef>
            </a:pPr>
            <a:endParaRPr lang="en-US" altLang="en-US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D6A7A714-7298-4AED-A37D-80948D170B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709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C7B13BFE-ED0B-4B5D-8B54-BEC434C40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69" y="168549"/>
            <a:ext cx="7358063" cy="1733475"/>
          </a:xfrm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AA9C9F91-BB40-456C-AC68-FC8C6AA39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969" y="1902024"/>
            <a:ext cx="7358063" cy="4106540"/>
          </a:xfrm>
          <a:ln/>
        </p:spPr>
        <p:txBody>
          <a:bodyPr/>
          <a:lstStyle/>
          <a:p>
            <a:pPr marL="625056">
              <a:spcBef>
                <a:spcPct val="0"/>
              </a:spcBef>
            </a:pPr>
            <a:endParaRPr lang="en-US" alt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15B7CD12-45AD-4C86-ABD3-9D6C410C38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871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07E5198D-3F43-4DF1-98D2-E89A964D7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69" y="168549"/>
            <a:ext cx="7358063" cy="1733475"/>
          </a:xfrm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D5914E2C-39E8-4FAC-B11B-9F45952B9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969" y="1902024"/>
            <a:ext cx="7358063" cy="4106540"/>
          </a:xfrm>
          <a:ln/>
        </p:spPr>
        <p:txBody>
          <a:bodyPr/>
          <a:lstStyle/>
          <a:p>
            <a:pPr marL="625056">
              <a:spcBef>
                <a:spcPct val="0"/>
              </a:spcBef>
            </a:pPr>
            <a:endParaRPr lang="en-US" altLang="en-US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84A3CD6D-AFDE-433B-AE73-D9728B0094A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04ED1091-217C-40ED-9E1F-0AC10714D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69" y="168549"/>
            <a:ext cx="7358063" cy="1733475"/>
          </a:xfrm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07BDF3D2-80F9-48DA-A81C-29C7EECD2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969" y="1902024"/>
            <a:ext cx="7358063" cy="4106540"/>
          </a:xfrm>
          <a:ln/>
        </p:spPr>
        <p:txBody>
          <a:bodyPr/>
          <a:lstStyle/>
          <a:p>
            <a:pPr marL="625056">
              <a:spcBef>
                <a:spcPct val="0"/>
              </a:spcBef>
            </a:pPr>
            <a:endParaRPr lang="en-US" altLang="en-US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49EA427C-90CC-4636-90CA-8B99303C60C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Gill Sans"/>
        <a:ea typeface=""/>
        <a:cs typeface="Heiti TC Light"/>
      </a:majorFont>
      <a:minorFont>
        <a:latin typeface="Gill Sans"/>
        <a:ea typeface="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新細明體</vt:lpstr>
      <vt:lpstr>Arial</vt:lpstr>
      <vt:lpstr>Calibri</vt:lpstr>
      <vt:lpstr>Gill Sans</vt:lpstr>
      <vt:lpstr>Heiti TC Light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687</cp:revision>
  <dcterms:created xsi:type="dcterms:W3CDTF">1999-09-19T02:56:02Z</dcterms:created>
  <dcterms:modified xsi:type="dcterms:W3CDTF">2019-04-01T02:05:56Z</dcterms:modified>
</cp:coreProperties>
</file>